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43891200" cy="16459200"/>
  <p:notesSz cx="6858000" cy="9144000"/>
  <p:defaultTextStyle>
    <a:defPPr>
      <a:defRPr lang="en-US"/>
    </a:defPPr>
    <a:lvl1pPr marL="0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1pPr>
    <a:lvl2pPr marL="1410782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2pPr>
    <a:lvl3pPr marL="2821564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3pPr>
    <a:lvl4pPr marL="4232346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4pPr>
    <a:lvl5pPr marL="5643128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5pPr>
    <a:lvl6pPr marL="7053910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6pPr>
    <a:lvl7pPr marL="8464692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7pPr>
    <a:lvl8pPr marL="9875474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8pPr>
    <a:lvl9pPr marL="11286256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CC"/>
    <a:srgbClr val="3366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3" d="100"/>
          <a:sy n="33" d="100"/>
        </p:scale>
        <p:origin x="-150" y="-672"/>
      </p:cViewPr>
      <p:guideLst>
        <p:guide orient="horz" pos="5184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12801600" y="0"/>
            <a:ext cx="31089600" cy="164592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82156" tIns="141078" rIns="282156" bIns="141078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4572000" y="8229600"/>
            <a:ext cx="164592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282156" tIns="141078" rIns="282156" bIns="141078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16160967" y="1280161"/>
            <a:ext cx="24505920" cy="6883603"/>
          </a:xfrm>
        </p:spPr>
        <p:txBody>
          <a:bodyPr lIns="141078" tIns="0" rIns="141078">
            <a:noAutofit/>
          </a:bodyPr>
          <a:lstStyle>
            <a:lvl1pPr algn="r">
              <a:defRPr sz="13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16101322" y="8495675"/>
            <a:ext cx="24550935" cy="2642995"/>
          </a:xfrm>
        </p:spPr>
        <p:txBody>
          <a:bodyPr lIns="141078" tIns="0" rIns="141078" bIns="0"/>
          <a:lstStyle>
            <a:lvl1pPr marL="0" indent="0" algn="r">
              <a:buNone/>
              <a:defRPr sz="6800">
                <a:solidFill>
                  <a:srgbClr val="FFFFFF"/>
                </a:solidFill>
                <a:effectLst/>
              </a:defRPr>
            </a:lvl1pPr>
            <a:lvl2pPr marL="1410782" indent="0" algn="ctr">
              <a:buNone/>
            </a:lvl2pPr>
            <a:lvl3pPr marL="2821564" indent="0" algn="ctr">
              <a:buNone/>
            </a:lvl3pPr>
            <a:lvl4pPr marL="4232346" indent="0" algn="ctr">
              <a:buNone/>
            </a:lvl4pPr>
            <a:lvl5pPr marL="5643128" indent="0" algn="ctr">
              <a:buNone/>
            </a:lvl5pPr>
            <a:lvl6pPr marL="7053910" indent="0" algn="ctr">
              <a:buNone/>
            </a:lvl6pPr>
            <a:lvl7pPr marL="8464692" indent="0" algn="ctr">
              <a:buNone/>
            </a:lvl7pPr>
            <a:lvl8pPr marL="9875474" indent="0" algn="ctr">
              <a:buNone/>
            </a:lvl8pPr>
            <a:lvl9pPr marL="11286256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28181876" y="15739071"/>
            <a:ext cx="9611827" cy="544565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13533121" y="15739070"/>
            <a:ext cx="14053065" cy="54864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37828243" y="15734995"/>
            <a:ext cx="2824013" cy="54864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55360" y="659893"/>
            <a:ext cx="7315200" cy="14043660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659142"/>
            <a:ext cx="28895040" cy="140436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0365517" y="15739071"/>
            <a:ext cx="9611827" cy="544565"/>
          </a:xfrm>
        </p:spPr>
        <p:txBody>
          <a:bodyPr/>
          <a:lstStyle>
            <a:extLst/>
          </a:lstStyle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94560" y="15734995"/>
            <a:ext cx="17556480" cy="54864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0021580" y="15727680"/>
            <a:ext cx="2824013" cy="54864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20641" y="6772410"/>
            <a:ext cx="30026343" cy="3268980"/>
          </a:xfrm>
        </p:spPr>
        <p:txBody>
          <a:bodyPr tIns="0" anchor="t"/>
          <a:lstStyle>
            <a:lvl1pPr algn="r">
              <a:buNone/>
              <a:defRPr sz="13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0641" y="4572002"/>
            <a:ext cx="30026343" cy="1784417"/>
          </a:xfrm>
        </p:spPr>
        <p:txBody>
          <a:bodyPr anchor="b"/>
          <a:lstStyle>
            <a:lvl1pPr marL="0" indent="0" algn="r">
              <a:buNone/>
              <a:defRPr sz="6200">
                <a:solidFill>
                  <a:schemeClr val="tx1"/>
                </a:solidFill>
                <a:effectLst/>
              </a:defRPr>
            </a:lvl1pPr>
            <a:lvl2pPr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676343" y="15736345"/>
            <a:ext cx="9611827" cy="544565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29719" y="15736344"/>
            <a:ext cx="13898880" cy="54864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322970" y="15732269"/>
            <a:ext cx="2824013" cy="548640"/>
          </a:xfrm>
        </p:spPr>
        <p:txBody>
          <a:bodyPr/>
          <a:lstStyle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1" y="768096"/>
            <a:ext cx="34761831" cy="27432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3840482"/>
            <a:ext cx="16898112" cy="10862311"/>
          </a:xfrm>
        </p:spPr>
        <p:txBody>
          <a:bodyPr anchor="t"/>
          <a:lstStyle>
            <a:lvl1pPr>
              <a:defRPr sz="8600"/>
            </a:lvl1pPr>
            <a:lvl2pPr>
              <a:defRPr sz="7400"/>
            </a:lvl2pPr>
            <a:lvl3pPr>
              <a:defRPr sz="6200"/>
            </a:lvl3pPr>
            <a:lvl4pPr>
              <a:defRPr sz="5600"/>
            </a:lvl4pPr>
            <a:lvl5pPr>
              <a:defRPr sz="5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058279" y="3840482"/>
            <a:ext cx="16898112" cy="10862311"/>
          </a:xfrm>
        </p:spPr>
        <p:txBody>
          <a:bodyPr anchor="t"/>
          <a:lstStyle>
            <a:lvl1pPr>
              <a:defRPr sz="8600"/>
            </a:lvl1pPr>
            <a:lvl2pPr>
              <a:defRPr sz="7400"/>
            </a:lvl2pPr>
            <a:lvl3pPr>
              <a:defRPr sz="6200"/>
            </a:lvl3pPr>
            <a:lvl4pPr>
              <a:defRPr sz="5600"/>
            </a:lvl4pPr>
            <a:lvl5pPr>
              <a:defRPr sz="5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1" y="768096"/>
            <a:ext cx="34761831" cy="27432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14081760"/>
            <a:ext cx="16898112" cy="109728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5600" b="1">
                <a:solidFill>
                  <a:schemeClr val="tx2"/>
                </a:solidFill>
                <a:effectLst/>
              </a:defRPr>
            </a:lvl1pPr>
            <a:lvl2pPr>
              <a:buNone/>
              <a:defRPr sz="6200" b="1"/>
            </a:lvl2pPr>
            <a:lvl3pPr>
              <a:buNone/>
              <a:defRPr sz="5600" b="1"/>
            </a:lvl3pPr>
            <a:lvl4pPr>
              <a:buNone/>
              <a:defRPr sz="4900" b="1"/>
            </a:lvl4pPr>
            <a:lvl5pPr>
              <a:buNone/>
              <a:defRPr sz="49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20058279" y="14081760"/>
            <a:ext cx="16898112" cy="109728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5600" b="1">
                <a:solidFill>
                  <a:schemeClr val="tx2"/>
                </a:solidFill>
                <a:effectLst/>
              </a:defRPr>
            </a:lvl1pPr>
            <a:lvl2pPr>
              <a:buNone/>
              <a:defRPr sz="6200" b="1"/>
            </a:lvl2pPr>
            <a:lvl3pPr>
              <a:buNone/>
              <a:defRPr sz="5600" b="1"/>
            </a:lvl3pPr>
            <a:lvl4pPr>
              <a:buNone/>
              <a:defRPr sz="4900" b="1"/>
            </a:lvl4pPr>
            <a:lvl5pPr>
              <a:buNone/>
              <a:defRPr sz="49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194560" y="4108416"/>
            <a:ext cx="16898112" cy="9875520"/>
          </a:xfrm>
        </p:spPr>
        <p:txBody>
          <a:bodyPr/>
          <a:lstStyle>
            <a:lvl1pPr>
              <a:defRPr sz="7400"/>
            </a:lvl1pPr>
            <a:lvl2pPr>
              <a:defRPr sz="6200"/>
            </a:lvl2pPr>
            <a:lvl3pPr>
              <a:defRPr sz="5600"/>
            </a:lvl3pPr>
            <a:lvl4pPr>
              <a:defRPr sz="4900"/>
            </a:lvl4pPr>
            <a:lvl5pPr>
              <a:defRPr sz="49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058279" y="4108416"/>
            <a:ext cx="16898112" cy="9875520"/>
          </a:xfrm>
        </p:spPr>
        <p:txBody>
          <a:bodyPr/>
          <a:lstStyle>
            <a:lvl1pPr>
              <a:defRPr sz="7400"/>
            </a:lvl1pPr>
            <a:lvl2pPr>
              <a:defRPr sz="6200"/>
            </a:lvl2pPr>
            <a:lvl3pPr>
              <a:defRPr sz="5600"/>
            </a:lvl3pPr>
            <a:lvl4pPr>
              <a:defRPr sz="4900"/>
            </a:lvl4pPr>
            <a:lvl5pPr>
              <a:defRPr sz="49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1" y="768096"/>
            <a:ext cx="34761831" cy="27432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548640"/>
            <a:ext cx="28309824" cy="2816352"/>
          </a:xfrm>
        </p:spPr>
        <p:txBody>
          <a:bodyPr wrap="square" anchor="b"/>
          <a:lstStyle>
            <a:lvl1pPr algn="l">
              <a:buNone/>
              <a:defRPr lang="en-US" sz="7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2194560" y="3593799"/>
            <a:ext cx="28309824" cy="1446029"/>
          </a:xfrm>
        </p:spPr>
        <p:txBody>
          <a:bodyPr rot="0" spcFirstLastPara="0" vertOverflow="overflow" horzOverflow="overflow" vert="horz" wrap="square" lIns="141078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4300"/>
            </a:lvl1pPr>
            <a:lvl2pPr>
              <a:buNone/>
              <a:defRPr sz="3700"/>
            </a:lvl2pPr>
            <a:lvl3pPr>
              <a:buNone/>
              <a:defRPr sz="3100"/>
            </a:lvl3pPr>
            <a:lvl4pPr>
              <a:buNone/>
              <a:defRPr sz="2800"/>
            </a:lvl4pPr>
            <a:lvl5pPr>
              <a:buNone/>
              <a:defRPr sz="28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194560" y="5120641"/>
            <a:ext cx="34747200" cy="10492205"/>
          </a:xfrm>
        </p:spPr>
        <p:txBody>
          <a:bodyPr/>
          <a:lstStyle>
            <a:lvl1pPr>
              <a:defRPr sz="9900"/>
            </a:lvl1pPr>
            <a:lvl2pPr>
              <a:defRPr sz="8600"/>
            </a:lvl2pPr>
            <a:lvl3pPr>
              <a:defRPr sz="7400"/>
            </a:lvl3pPr>
            <a:lvl4pPr>
              <a:defRPr sz="6200"/>
            </a:lvl4pPr>
            <a:lvl5pPr>
              <a:defRPr sz="6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2870250" y="2411206"/>
            <a:ext cx="20733729" cy="10350175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2156" tIns="141078" rIns="282156" bIns="141078"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2864193" y="2397161"/>
            <a:ext cx="20733729" cy="10350175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2156" tIns="141078" rIns="282156" bIns="141078"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67671" y="2743200"/>
            <a:ext cx="16459200" cy="4937760"/>
          </a:xfrm>
        </p:spPr>
        <p:txBody>
          <a:bodyPr vert="horz" anchor="b"/>
          <a:lstStyle>
            <a:lvl1pPr algn="l">
              <a:buNone/>
              <a:defRPr sz="93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67671" y="7880722"/>
            <a:ext cx="16459200" cy="4608576"/>
          </a:xfrm>
        </p:spPr>
        <p:txBody>
          <a:bodyPr rot="0" spcFirstLastPara="0" vertOverflow="overflow" horzOverflow="overflow" vert="horz" wrap="square" lIns="253941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4300" baseline="0">
                <a:solidFill>
                  <a:schemeClr val="tx1"/>
                </a:solidFill>
              </a:defRPr>
            </a:lvl1pPr>
            <a:lvl2pPr>
              <a:defRPr sz="37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3185673" y="2498405"/>
            <a:ext cx="20189952" cy="10094976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99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39136320" y="0"/>
            <a:ext cx="4754880" cy="16459200"/>
          </a:xfrm>
          <a:prstGeom prst="rect">
            <a:avLst/>
          </a:prstGeom>
          <a:blipFill>
            <a:blip r:embed="rId1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82156" tIns="141078" rIns="282156" bIns="141078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2194560" y="768096"/>
            <a:ext cx="34747200" cy="2743200"/>
          </a:xfrm>
          <a:prstGeom prst="rect">
            <a:avLst/>
          </a:prstGeom>
        </p:spPr>
        <p:txBody>
          <a:bodyPr vert="horz" lIns="141078" tIns="0" rIns="141078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2194560" y="3862598"/>
            <a:ext cx="34747200" cy="11631168"/>
          </a:xfrm>
          <a:prstGeom prst="rect">
            <a:avLst/>
          </a:prstGeom>
        </p:spPr>
        <p:txBody>
          <a:bodyPr vert="horz" lIns="282156" tIns="141078" rIns="282156" bIns="141078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20380493" y="15739071"/>
            <a:ext cx="9611827" cy="544565"/>
          </a:xfrm>
          <a:prstGeom prst="rect">
            <a:avLst/>
          </a:prstGeom>
        </p:spPr>
        <p:txBody>
          <a:bodyPr vert="horz" lIns="282156" tIns="0" rIns="282156" bIns="0" anchor="b"/>
          <a:lstStyle>
            <a:lvl1pPr algn="l" eaLnBrk="1" latinLnBrk="0" hangingPunct="1">
              <a:defRPr kumimoji="0" sz="3100">
                <a:solidFill>
                  <a:schemeClr val="tx2"/>
                </a:solidFill>
              </a:defRPr>
            </a:lvl1pPr>
            <a:extLst/>
          </a:lstStyle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2194560" y="15739070"/>
            <a:ext cx="17556480" cy="548640"/>
          </a:xfrm>
          <a:prstGeom prst="rect">
            <a:avLst/>
          </a:prstGeom>
        </p:spPr>
        <p:txBody>
          <a:bodyPr vert="horz" lIns="282156" tIns="0" rIns="282156" bIns="0" anchor="b"/>
          <a:lstStyle>
            <a:lvl1pPr algn="r" eaLnBrk="1" latinLnBrk="0" hangingPunct="1">
              <a:defRPr kumimoji="0" sz="3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30006951" y="15734995"/>
            <a:ext cx="2824013" cy="54864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3400">
                <a:solidFill>
                  <a:schemeClr val="tx2"/>
                </a:solidFill>
              </a:defRPr>
            </a:lvl1pPr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txStyles>
    <p:titleStyle>
      <a:lvl1pPr algn="l" rtl="0" eaLnBrk="1" latinLnBrk="0" hangingPunct="1">
        <a:spcBef>
          <a:spcPct val="0"/>
        </a:spcBef>
        <a:buNone/>
        <a:defRPr kumimoji="0" sz="117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846469" indent="-846469" algn="l" rtl="0" eaLnBrk="1" latinLnBrk="0" hangingPunct="1">
        <a:spcBef>
          <a:spcPts val="1851"/>
        </a:spcBef>
        <a:buClr>
          <a:schemeClr val="tx2"/>
        </a:buClr>
        <a:buSzPct val="73000"/>
        <a:buFont typeface="Wingdings 2"/>
        <a:buChar char=""/>
        <a:defRPr kumimoji="0" sz="8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1608292" indent="-705391" algn="l" rtl="0" eaLnBrk="1" latinLnBrk="0" hangingPunct="1">
        <a:spcBef>
          <a:spcPts val="1543"/>
        </a:spcBef>
        <a:buClr>
          <a:schemeClr val="accent4"/>
        </a:buClr>
        <a:buSzPct val="80000"/>
        <a:buFont typeface="Wingdings 2"/>
        <a:buChar char=""/>
        <a:defRPr kumimoji="0" sz="71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2341898" indent="-705391" algn="l" rtl="0" eaLnBrk="1" latinLnBrk="0" hangingPunct="1">
        <a:spcBef>
          <a:spcPts val="1234"/>
        </a:spcBef>
        <a:buClr>
          <a:schemeClr val="accent4"/>
        </a:buClr>
        <a:buSzPct val="60000"/>
        <a:buFont typeface="Wingdings"/>
        <a:buChar char=""/>
        <a:defRPr kumimoji="0" sz="6200" kern="1200">
          <a:solidFill>
            <a:schemeClr val="tx1"/>
          </a:solidFill>
          <a:latin typeface="+mn-lt"/>
          <a:ea typeface="+mn-ea"/>
          <a:cs typeface="+mn-cs"/>
        </a:defRPr>
      </a:lvl3pPr>
      <a:lvl4pPr marL="3103720" indent="-705391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62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3950190" indent="-705391" algn="l" rtl="0" eaLnBrk="1" latinLnBrk="0" hangingPunct="1">
        <a:spcBef>
          <a:spcPts val="1234"/>
        </a:spcBef>
        <a:buClr>
          <a:schemeClr val="accent4"/>
        </a:buClr>
        <a:buSzPct val="70000"/>
        <a:buFont typeface="Wingdings"/>
        <a:buChar char=""/>
        <a:defRPr kumimoji="0" sz="5600" kern="1200">
          <a:solidFill>
            <a:schemeClr val="tx1"/>
          </a:solidFill>
          <a:latin typeface="+mn-lt"/>
          <a:ea typeface="+mn-ea"/>
          <a:cs typeface="+mn-cs"/>
        </a:defRPr>
      </a:lvl5pPr>
      <a:lvl6pPr marL="4542718" indent="-564313" algn="l" rtl="0" eaLnBrk="1" latinLnBrk="0" hangingPunct="1">
        <a:spcBef>
          <a:spcPts val="1234"/>
        </a:spcBef>
        <a:buClr>
          <a:schemeClr val="accent4"/>
        </a:buClr>
        <a:buSzPct val="80000"/>
        <a:buFont typeface="Wingdings 2"/>
        <a:buChar char=""/>
        <a:defRPr kumimoji="0" sz="56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5163462" indent="-564313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49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5699559" indent="-564313" algn="l" rtl="0" eaLnBrk="1" latinLnBrk="0" hangingPunct="1">
        <a:spcBef>
          <a:spcPts val="926"/>
        </a:spcBef>
        <a:buClr>
          <a:schemeClr val="accent4"/>
        </a:buClr>
        <a:buSzPct val="100000"/>
        <a:buChar char="•"/>
        <a:defRPr kumimoji="0" sz="49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6348519" indent="-564313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43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41078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28215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423234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564312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705391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846469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987547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128625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19200" y="609600"/>
            <a:ext cx="41554400" cy="3581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19200" y="4800600"/>
            <a:ext cx="9313333" cy="11049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966223" y="4800600"/>
            <a:ext cx="9313333" cy="11049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713246" y="4800600"/>
            <a:ext cx="9313333" cy="11049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3460267" y="4800600"/>
            <a:ext cx="9313333" cy="11049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76400" y="845404"/>
            <a:ext cx="40640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Click to add poster title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76400" y="2217004"/>
            <a:ext cx="4064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Click to add names of authors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76400" y="3131404"/>
            <a:ext cx="4064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Click to </a:t>
            </a:r>
            <a:r>
              <a:rPr lang="en-US" sz="4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add institutions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59467" y="4992470"/>
            <a:ext cx="843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59467" y="5715001"/>
            <a:ext cx="843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 or paste your text here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59467" y="9712405"/>
            <a:ext cx="843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Objectives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659467" y="10434936"/>
            <a:ext cx="843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 or paste your text here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3900533" y="4992470"/>
            <a:ext cx="843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Conclusions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3900533" y="5715001"/>
            <a:ext cx="843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 or paste your text here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3900533" y="9712405"/>
            <a:ext cx="843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References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3900533" y="10434936"/>
            <a:ext cx="843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 or paste your text here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3900533" y="12993470"/>
            <a:ext cx="843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Contact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3900533" y="13716001"/>
            <a:ext cx="843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 or paste your text here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2406489" y="4992470"/>
            <a:ext cx="843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Material and Methods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2406489" y="5715001"/>
            <a:ext cx="843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 or paste your text here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3153512" y="4992470"/>
            <a:ext cx="843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Results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3153512" y="5715001"/>
            <a:ext cx="843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 or paste your text here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988569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41</TotalTime>
  <Words>66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Opulent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</dc:creator>
  <cp:lastModifiedBy>Tom</cp:lastModifiedBy>
  <cp:revision>10</cp:revision>
  <dcterms:created xsi:type="dcterms:W3CDTF">2011-10-03T19:50:19Z</dcterms:created>
  <dcterms:modified xsi:type="dcterms:W3CDTF">2011-10-17T19:59:47Z</dcterms:modified>
</cp:coreProperties>
</file>